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73" r:id="rId24"/>
    <p:sldId id="335" r:id="rId25"/>
    <p:sldId id="336" r:id="rId26"/>
    <p:sldId id="377" r:id="rId27"/>
    <p:sldId id="338" r:id="rId28"/>
    <p:sldId id="369" r:id="rId29"/>
    <p:sldId id="370" r:id="rId30"/>
    <p:sldId id="366" r:id="rId31"/>
    <p:sldId id="314" r:id="rId32"/>
    <p:sldId id="361" r:id="rId33"/>
    <p:sldId id="35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14" d="100"/>
          <a:sy n="114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3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5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60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550.png"/><Relationship Id="rId4" Type="http://schemas.openxmlformats.org/officeDocument/2006/relationships/image" Target="../media/image59.png"/><Relationship Id="rId9" Type="http://schemas.openxmlformats.org/officeDocument/2006/relationships/image" Target="../media/image540.png"/><Relationship Id="rId1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71.png"/><Relationship Id="rId12" Type="http://schemas.openxmlformats.org/officeDocument/2006/relationships/image" Target="../media/image71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00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690.png"/><Relationship Id="rId4" Type="http://schemas.openxmlformats.org/officeDocument/2006/relationships/image" Target="../media/image68.png"/><Relationship Id="rId9" Type="http://schemas.openxmlformats.org/officeDocument/2006/relationships/image" Target="../media/image680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85" y="3442531"/>
              <a:ext cx="2748468" cy="194976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766" y="3442531"/>
              <a:ext cx="2748468" cy="194976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  <p:grpSp>
        <p:nvGrpSpPr>
          <p:cNvPr id="6" name="Line 8">
            <a:extLst>
              <a:ext uri="{FF2B5EF4-FFF2-40B4-BE49-F238E27FC236}">
                <a16:creationId xmlns:a16="http://schemas.microsoft.com/office/drawing/2014/main" id="{214FF413-120F-4090-B39C-560E5F4C9042}"/>
              </a:ext>
            </a:extLst>
          </p:cNvPr>
          <p:cNvGrpSpPr/>
          <p:nvPr/>
        </p:nvGrpSpPr>
        <p:grpSpPr>
          <a:xfrm>
            <a:off x="5729288" y="1796787"/>
            <a:ext cx="3003578" cy="3569462"/>
            <a:chOff x="5729288" y="1796787"/>
            <a:chExt cx="3003578" cy="356946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F33C8A-7817-4483-A070-3663E19B2B67}"/>
                </a:ext>
              </a:extLst>
            </p:cNvPr>
            <p:cNvCxnSpPr>
              <a:cxnSpLocks/>
            </p:cNvCxnSpPr>
            <p:nvPr/>
          </p:nvCxnSpPr>
          <p:spPr>
            <a:xfrm>
              <a:off x="6733587" y="1874520"/>
              <a:ext cx="485461" cy="857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B467EA-0A93-4959-B27F-EA81F91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65" y="1960270"/>
              <a:ext cx="503654" cy="85224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3AF7E1-EDA4-4468-9258-830FC76EE6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1919" y="2045494"/>
              <a:ext cx="496419" cy="8572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693892-C06A-4283-8DC6-D6C48D8BD982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81" y="2907506"/>
              <a:ext cx="258254" cy="1260635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F1741-ED62-4948-97B0-7ABDD6082378}"/>
                </a:ext>
              </a:extLst>
            </p:cNvPr>
            <p:cNvCxnSpPr>
              <a:cxnSpLocks/>
            </p:cNvCxnSpPr>
            <p:nvPr/>
          </p:nvCxnSpPr>
          <p:spPr>
            <a:xfrm>
              <a:off x="8490235" y="4168141"/>
              <a:ext cx="242631" cy="119810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7C3582-3526-4F65-9CAE-08742CFE9D04}"/>
                </a:ext>
              </a:extLst>
            </p:cNvPr>
            <p:cNvCxnSpPr/>
            <p:nvPr/>
          </p:nvCxnSpPr>
          <p:spPr>
            <a:xfrm flipH="1" flipV="1">
              <a:off x="6233606" y="1813792"/>
              <a:ext cx="489835" cy="6072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C8AAEA-88A4-462B-AC8A-40A8FA907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288" y="1796787"/>
              <a:ext cx="508208" cy="17007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Line 4">
            <a:extLst>
              <a:ext uri="{FF2B5EF4-FFF2-40B4-BE49-F238E27FC236}">
                <a16:creationId xmlns:a16="http://schemas.microsoft.com/office/drawing/2014/main" id="{EC234993-04B1-4677-AC40-1581F4488FEF}"/>
              </a:ext>
            </a:extLst>
          </p:cNvPr>
          <p:cNvGrpSpPr/>
          <p:nvPr/>
        </p:nvGrpSpPr>
        <p:grpSpPr>
          <a:xfrm>
            <a:off x="6217444" y="1859115"/>
            <a:ext cx="2509837" cy="3508223"/>
            <a:chOff x="6243380" y="2368982"/>
            <a:chExt cx="2509837" cy="35082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97FD6C-2D9A-459C-8D7B-360F4C06DF3E}"/>
                </a:ext>
              </a:extLst>
            </p:cNvPr>
            <p:cNvCxnSpPr>
              <a:cxnSpLocks/>
            </p:cNvCxnSpPr>
            <p:nvPr/>
          </p:nvCxnSpPr>
          <p:spPr>
            <a:xfrm>
              <a:off x="6757730" y="2605368"/>
              <a:ext cx="497681" cy="485774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0B96E1-B743-45F3-B358-BA6DE91768B9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01" y="3091142"/>
              <a:ext cx="501273" cy="747713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D38D2-642D-4191-AC5B-19FA0495052A}"/>
                </a:ext>
              </a:extLst>
            </p:cNvPr>
            <p:cNvCxnSpPr>
              <a:cxnSpLocks/>
            </p:cNvCxnSpPr>
            <p:nvPr/>
          </p:nvCxnSpPr>
          <p:spPr>
            <a:xfrm>
              <a:off x="7757855" y="3838855"/>
              <a:ext cx="496419" cy="1281112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85837C-2D05-49C1-B762-D72D53871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274" y="5119967"/>
              <a:ext cx="498943" cy="757238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BEE7CB-5892-4E01-8AA3-6FCC63D1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3380" y="2368982"/>
              <a:ext cx="514350" cy="236385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Line 6">
            <a:extLst>
              <a:ext uri="{FF2B5EF4-FFF2-40B4-BE49-F238E27FC236}">
                <a16:creationId xmlns:a16="http://schemas.microsoft.com/office/drawing/2014/main" id="{35BA049D-4099-4181-95B6-7F8AB849A3F8}"/>
              </a:ext>
            </a:extLst>
          </p:cNvPr>
          <p:cNvGrpSpPr/>
          <p:nvPr/>
        </p:nvGrpSpPr>
        <p:grpSpPr>
          <a:xfrm>
            <a:off x="5232783" y="1796787"/>
            <a:ext cx="3499908" cy="3578570"/>
            <a:chOff x="5232783" y="1796787"/>
            <a:chExt cx="3499908" cy="357857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EF87CA-8B9E-4B15-BE23-94754C3514A3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83" y="1796787"/>
              <a:ext cx="494123" cy="153457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4871B9-BF25-4B2A-9615-36AA0B7F5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339" y="1952305"/>
              <a:ext cx="489249" cy="795658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92BBAF-1B6B-467E-9F06-39A84463D88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02" y="2747964"/>
              <a:ext cx="499335" cy="1321592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90AB2-51C9-4C09-A6B4-F0B9FB7450AC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18" y="4069556"/>
              <a:ext cx="496276" cy="1305801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C8D797-BABA-49BC-8DDC-8FB66A61699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094" y="5375357"/>
              <a:ext cx="1505597" cy="0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2" name="Line 2">
            <a:extLst>
              <a:ext uri="{FF2B5EF4-FFF2-40B4-BE49-F238E27FC236}">
                <a16:creationId xmlns:a16="http://schemas.microsoft.com/office/drawing/2014/main" id="{56EE4DDB-2BBE-4638-B994-246BAC0FC5FE}"/>
              </a:ext>
            </a:extLst>
          </p:cNvPr>
          <p:cNvGrpSpPr/>
          <p:nvPr/>
        </p:nvGrpSpPr>
        <p:grpSpPr>
          <a:xfrm>
            <a:off x="5254626" y="1790000"/>
            <a:ext cx="3472655" cy="3574505"/>
            <a:chOff x="5254626" y="1790000"/>
            <a:chExt cx="3472655" cy="357450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AC0F51-9B91-4683-B6A9-5CC8B2056DB5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55" y="2144205"/>
              <a:ext cx="489639" cy="877601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3DA68E-5CC2-47A4-A199-04589D0437D6}"/>
                </a:ext>
              </a:extLst>
            </p:cNvPr>
            <p:cNvCxnSpPr>
              <a:cxnSpLocks/>
            </p:cNvCxnSpPr>
            <p:nvPr/>
          </p:nvCxnSpPr>
          <p:spPr>
            <a:xfrm>
              <a:off x="7229474" y="3021806"/>
              <a:ext cx="500064" cy="1557618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C8B8C7-FB12-4EE8-A3D9-9DBA1132F9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3748" y="5328542"/>
              <a:ext cx="493533" cy="35963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6EF248-7D6E-4345-954A-E9369D3E29B1}"/>
                </a:ext>
              </a:extLst>
            </p:cNvPr>
            <p:cNvCxnSpPr>
              <a:cxnSpLocks/>
            </p:cNvCxnSpPr>
            <p:nvPr/>
          </p:nvCxnSpPr>
          <p:spPr>
            <a:xfrm>
              <a:off x="7737936" y="4589754"/>
              <a:ext cx="496427" cy="73948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381B06-90A7-473F-BBE3-F81C64BA4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206" y="1861176"/>
              <a:ext cx="501660" cy="275049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B33238-1D70-4C51-94C2-FE4B54195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610" y="1797493"/>
              <a:ext cx="494599" cy="61622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73BB17-F4A7-4BCC-9CB7-BD786A7FD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26" y="1790000"/>
              <a:ext cx="472280" cy="784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Line 1">
            <a:extLst>
              <a:ext uri="{FF2B5EF4-FFF2-40B4-BE49-F238E27FC236}">
                <a16:creationId xmlns:a16="http://schemas.microsoft.com/office/drawing/2014/main" id="{9A34DDB8-CEB1-402C-A0A4-59945557F7B5}"/>
              </a:ext>
            </a:extLst>
          </p:cNvPr>
          <p:cNvGrpSpPr/>
          <p:nvPr/>
        </p:nvGrpSpPr>
        <p:grpSpPr>
          <a:xfrm>
            <a:off x="5234576" y="1789360"/>
            <a:ext cx="2988177" cy="3583164"/>
            <a:chOff x="5237458" y="2375421"/>
            <a:chExt cx="2988177" cy="358316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D3F4CB4-B1F1-4054-B6C9-DEB68AF9B190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0" y="3121044"/>
              <a:ext cx="511773" cy="1415511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73F139-5361-4F29-AE2D-D2361B163D49}"/>
                </a:ext>
              </a:extLst>
            </p:cNvPr>
            <p:cNvCxnSpPr>
              <a:cxnSpLocks/>
            </p:cNvCxnSpPr>
            <p:nvPr/>
          </p:nvCxnSpPr>
          <p:spPr>
            <a:xfrm>
              <a:off x="7244263" y="4536555"/>
              <a:ext cx="493742" cy="1235418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388942-D7D4-4118-A114-93637CD6AC71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82" y="5774806"/>
              <a:ext cx="481353" cy="183779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6AE2AB4-38BB-43FC-A35F-E3A685EDD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9263" y="2522423"/>
              <a:ext cx="500650" cy="598622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90365F-4457-4F59-8136-58A6A52445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458" y="2375421"/>
              <a:ext cx="494712" cy="3944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9892803-1471-4D26-9B27-B9EE16225A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789" y="2417242"/>
              <a:ext cx="501936" cy="10312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5" name="Line 3">
            <a:extLst>
              <a:ext uri="{FF2B5EF4-FFF2-40B4-BE49-F238E27FC236}">
                <a16:creationId xmlns:a16="http://schemas.microsoft.com/office/drawing/2014/main" id="{13B84549-EDE0-4FE9-9D5E-7909398DB3AA}"/>
              </a:ext>
            </a:extLst>
          </p:cNvPr>
          <p:cNvGrpSpPr/>
          <p:nvPr/>
        </p:nvGrpSpPr>
        <p:grpSpPr>
          <a:xfrm>
            <a:off x="4219575" y="1790000"/>
            <a:ext cx="4517484" cy="3585359"/>
            <a:chOff x="4219575" y="1790000"/>
            <a:chExt cx="4517484" cy="35853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B4A244-1A19-41E6-B13D-84975C8A18E9}"/>
                </a:ext>
              </a:extLst>
            </p:cNvPr>
            <p:cNvCxnSpPr>
              <a:cxnSpLocks/>
            </p:cNvCxnSpPr>
            <p:nvPr/>
          </p:nvCxnSpPr>
          <p:spPr>
            <a:xfrm>
              <a:off x="5231606" y="1790000"/>
              <a:ext cx="495300" cy="75597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D932D7E-20C6-40A8-839F-58862C0B91A7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06" y="2545970"/>
              <a:ext cx="506700" cy="2166524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2D51BD-39C7-40D7-B684-0E25B10DFB6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606" y="4712494"/>
              <a:ext cx="498187" cy="662863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C78B3F-3F16-48B3-B364-EDBCF516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793" y="5375358"/>
              <a:ext cx="2005266" cy="1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4DB1BA8-C63A-41AB-9CFA-04BA2AC04B4A}"/>
                </a:ext>
              </a:extLst>
            </p:cNvPr>
            <p:cNvCxnSpPr>
              <a:cxnSpLocks/>
            </p:cNvCxnSpPr>
            <p:nvPr/>
          </p:nvCxnSpPr>
          <p:spPr>
            <a:xfrm>
              <a:off x="4219575" y="1790000"/>
              <a:ext cx="1010238" cy="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7712"/>
            <a:ext cx="5322948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3702</TotalTime>
  <Words>1903</Words>
  <Application>Microsoft Office PowerPoint</Application>
  <PresentationFormat>On-screen Show (4:3)</PresentationFormat>
  <Paragraphs>727</Paragraphs>
  <Slides>33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368</cp:revision>
  <dcterms:created xsi:type="dcterms:W3CDTF">2020-05-19T11:12:13Z</dcterms:created>
  <dcterms:modified xsi:type="dcterms:W3CDTF">2020-08-21T09:30:55Z</dcterms:modified>
</cp:coreProperties>
</file>